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353" r:id="rId3"/>
    <p:sldId id="343" r:id="rId4"/>
    <p:sldId id="352" r:id="rId5"/>
    <p:sldId id="349" r:id="rId6"/>
    <p:sldId id="354" r:id="rId7"/>
    <p:sldId id="270" r:id="rId8"/>
    <p:sldId id="280" r:id="rId9"/>
    <p:sldId id="351" r:id="rId10"/>
    <p:sldId id="355" r:id="rId11"/>
    <p:sldId id="356" r:id="rId12"/>
    <p:sldId id="34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8" autoAdjust="0"/>
    <p:restoredTop sz="94660"/>
  </p:normalViewPr>
  <p:slideViewPr>
    <p:cSldViewPr snapToGrid="0">
      <p:cViewPr>
        <p:scale>
          <a:sx n="100" d="100"/>
          <a:sy n="100" d="100"/>
        </p:scale>
        <p:origin x="267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9E7E1-9E91-4BFD-82A5-D5837CC3A988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4B969-CA24-4AD8-82DD-C0F72539D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712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2C2F-AABE-49AC-86C7-BD7FADCAB07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F4C81-4F6A-4E10-9EDA-7677286C7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2C2F-AABE-49AC-86C7-BD7FADCAB07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F4C81-4F6A-4E10-9EDA-7677286C7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2C2F-AABE-49AC-86C7-BD7FADCAB07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F4C81-4F6A-4E10-9EDA-7677286C7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2C2F-AABE-49AC-86C7-BD7FADCAB07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F4C81-4F6A-4E10-9EDA-7677286C75C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2C2F-AABE-49AC-86C7-BD7FADCAB07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F4C81-4F6A-4E10-9EDA-7677286C7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2C2F-AABE-49AC-86C7-BD7FADCAB07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F4C81-4F6A-4E10-9EDA-7677286C75C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2C2F-AABE-49AC-86C7-BD7FADCAB07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F4C81-4F6A-4E10-9EDA-7677286C7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2C2F-AABE-49AC-86C7-BD7FADCAB07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F4C81-4F6A-4E10-9EDA-7677286C7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2C2F-AABE-49AC-86C7-BD7FADCAB07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F4C81-4F6A-4E10-9EDA-7677286C7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2C2F-AABE-49AC-86C7-BD7FADCAB07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F4C81-4F6A-4E10-9EDA-7677286C7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2C2F-AABE-49AC-86C7-BD7FADCAB07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F4C81-4F6A-4E10-9EDA-7677286C7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2C2F-AABE-49AC-86C7-BD7FADCAB07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F4C81-4F6A-4E10-9EDA-7677286C7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2C2F-AABE-49AC-86C7-BD7FADCAB07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F4C81-4F6A-4E10-9EDA-7677286C7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2C2F-AABE-49AC-86C7-BD7FADCAB07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F4C81-4F6A-4E10-9EDA-7677286C7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2C2F-AABE-49AC-86C7-BD7FADCAB07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F4C81-4F6A-4E10-9EDA-7677286C7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2C2F-AABE-49AC-86C7-BD7FADCAB07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F4C81-4F6A-4E10-9EDA-7677286C7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2C2F-AABE-49AC-86C7-BD7FADCAB07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F4C81-4F6A-4E10-9EDA-7677286C7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38B2C2F-AABE-49AC-86C7-BD7FADCAB07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47F4C81-4F6A-4E10-9EDA-7677286C75C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slow" advClick="0" advTm="5000">
    <p:fade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hyperlink" Target="https://https/vk.com/cdkbaynaza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9524" r="10494" b="23148"/>
          <a:stretch/>
        </p:blipFill>
        <p:spPr>
          <a:xfrm>
            <a:off x="0" y="-29212"/>
            <a:ext cx="9144000" cy="6887212"/>
          </a:xfrm>
          <a:prstGeom prst="rect">
            <a:avLst/>
          </a:prstGeom>
        </p:spPr>
      </p:pic>
      <p:pic>
        <p:nvPicPr>
          <p:cNvPr id="4" name="Изображение 23" descr="klub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936" y="1853224"/>
            <a:ext cx="8286964" cy="43824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7936" y="207479"/>
            <a:ext cx="8127023" cy="1680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Байназаровский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м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ногофункциональный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сельский дом культуры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Бурзянского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района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Республики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Б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ашкортостан</a:t>
            </a:r>
            <a:endParaRPr lang="en-US" sz="2800" b="1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9524" r="10494" b="23148"/>
          <a:stretch/>
        </p:blipFill>
        <p:spPr>
          <a:xfrm>
            <a:off x="0" y="-29212"/>
            <a:ext cx="9144000" cy="68872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0106" y="0"/>
            <a:ext cx="32112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a-RU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мастера</a:t>
            </a:r>
          </a:p>
          <a:p>
            <a:pPr algn="ctr"/>
            <a:r>
              <a:rPr lang="ba-RU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их работы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87" y="848180"/>
            <a:ext cx="2749072" cy="3898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420" y="1735340"/>
            <a:ext cx="2881936" cy="30117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003" y="848180"/>
            <a:ext cx="2752097" cy="3898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9041" y="3354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9991" y="3200402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087" y="4913458"/>
            <a:ext cx="2749072" cy="82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-128000" y="5002291"/>
            <a:ext cx="3575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Сулейманова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Альфира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Кылысбаевн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83921" y="4963472"/>
            <a:ext cx="2881935" cy="7239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ba-RU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ba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Ишбаева </a:t>
            </a:r>
            <a:r>
              <a:rPr lang="ba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Фануза </a:t>
            </a:r>
          </a:p>
          <a:p>
            <a:pPr lvl="0" algn="ctr"/>
            <a:r>
              <a:rPr lang="ba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Ражаповна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03002" y="4963472"/>
            <a:ext cx="2752097" cy="7239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618631" y="5002291"/>
            <a:ext cx="2120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Салаватова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Аниса</a:t>
            </a:r>
          </a:p>
          <a:p>
            <a:pPr algn="ctr"/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Зайнагабдиновна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60157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9524" r="10494" b="23148"/>
          <a:stretch/>
        </p:blipFill>
        <p:spPr>
          <a:xfrm>
            <a:off x="0" y="0"/>
            <a:ext cx="9144000" cy="68872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575" y="942764"/>
            <a:ext cx="2190750" cy="2921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5235" y="942764"/>
            <a:ext cx="2298701" cy="2921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891" y="4510095"/>
            <a:ext cx="2963333" cy="2222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6148" y="94502"/>
            <a:ext cx="58439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мастера и </a:t>
            </a:r>
            <a:r>
              <a:rPr lang="ba-RU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работы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625" y="942764"/>
            <a:ext cx="2190750" cy="2921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36575" y="3863764"/>
            <a:ext cx="2190750" cy="6392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36550" y="384699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a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Алтынбаева Рима Мортазовна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76625" y="3863764"/>
            <a:ext cx="2190750" cy="5684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64826" y="3811925"/>
            <a:ext cx="2716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a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Нургалина Рима</a:t>
            </a:r>
          </a:p>
          <a:p>
            <a:pPr algn="ctr"/>
            <a:r>
              <a:rPr lang="ba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Хидиятовна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15234" y="3811925"/>
            <a:ext cx="2298701" cy="5684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452324" y="3785879"/>
            <a:ext cx="2224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a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Масягутова Найля </a:t>
            </a:r>
          </a:p>
          <a:p>
            <a:pPr algn="ctr"/>
            <a:r>
              <a:rPr lang="ba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Ирековна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65813" y="6083301"/>
            <a:ext cx="2552700" cy="6486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893519" y="6072880"/>
            <a:ext cx="2497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Науразбаева Файляра</a:t>
            </a:r>
          </a:p>
          <a:p>
            <a:r>
              <a:rPr lang="ba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Халяфовна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118385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9524" r="10494" b="23148"/>
          <a:stretch/>
        </p:blipFill>
        <p:spPr>
          <a:xfrm>
            <a:off x="0" y="-29212"/>
            <a:ext cx="9144000" cy="68872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04619" y="3436132"/>
            <a:ext cx="382666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 адрес: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453591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 Башкортостан,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Бурзянский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район,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деревня Байназарово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улица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Мира,4</a:t>
            </a:r>
          </a:p>
          <a:p>
            <a:pPr algn="ctr">
              <a:defRPr/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Тел.8(34755)3-41-51</a:t>
            </a:r>
          </a:p>
          <a:p>
            <a:pPr algn="ctr"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ru-RU" sz="2000" b="1" u="sng" dirty="0">
                <a:hlinkClick r:id="rId4"/>
              </a:rPr>
              <a:t>https://</a:t>
            </a:r>
            <a:r>
              <a:rPr lang="ru-RU" sz="2000" b="1" u="sng" dirty="0" smtClean="0">
                <a:hlinkClick r:id="rId4"/>
              </a:rPr>
              <a:t>vk.com/cdkbaynazar</a:t>
            </a:r>
            <a:r>
              <a:rPr lang="en-US" sz="2000" b="1" u="sng" dirty="0" smtClean="0"/>
              <a:t> </a:t>
            </a:r>
            <a:endParaRPr lang="ru-RU" sz="2000" b="1" dirty="0"/>
          </a:p>
          <a:p>
            <a:pPr algn="ctr"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9169" y="622553"/>
            <a:ext cx="43053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 algn="ctr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 пожаловать в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Байназаровский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сельский многофункциональный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культуры</a:t>
            </a:r>
          </a:p>
          <a:p>
            <a:pPr marL="137160" indent="0" algn="ctr">
              <a:buNone/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" y="349460"/>
            <a:ext cx="4597400" cy="612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94807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9524" r="10494" b="23148"/>
          <a:stretch/>
        </p:blipFill>
        <p:spPr>
          <a:xfrm>
            <a:off x="0" y="-29212"/>
            <a:ext cx="9144000" cy="688721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12800" y="4254500"/>
            <a:ext cx="7442200" cy="2794000"/>
          </a:xfrm>
        </p:spPr>
        <p:txBody>
          <a:bodyPr>
            <a:normAutofit/>
          </a:bodyPr>
          <a:lstStyle/>
          <a:p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Деревня Байназарово основана в 1786 году. В деревни живут 1452 человека, в основном башкиры; работают детский сад, школа, фельдшерско-акушерский пункт, ветеринарский участок, и наш дом культуры.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892" y="247444"/>
            <a:ext cx="7210215" cy="480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55404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9524" r="10494" b="23148"/>
          <a:stretch/>
        </p:blipFill>
        <p:spPr>
          <a:xfrm>
            <a:off x="0" y="-29212"/>
            <a:ext cx="9144000" cy="6887212"/>
          </a:xfrm>
          <a:prstGeom prst="rect">
            <a:avLst/>
          </a:prstGeom>
        </p:spPr>
      </p:pic>
      <p:pic>
        <p:nvPicPr>
          <p:cNvPr id="4" name="Изображение 18" descr="AVA (2)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729" y="914380"/>
            <a:ext cx="3072409" cy="2231815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Изображение 21" descr="AVA (3)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572" y="3796218"/>
            <a:ext cx="2819399" cy="23869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342730" y="619884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ba-RU" alt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49462" y="50512"/>
            <a:ext cx="570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a-RU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коллектив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45" y="914380"/>
            <a:ext cx="2964655" cy="22234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729" y="3796218"/>
            <a:ext cx="3072408" cy="228790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3944" y="3221249"/>
            <a:ext cx="2964656" cy="5001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78052" y="3248179"/>
            <a:ext cx="3037086" cy="4732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06436" y="3221249"/>
            <a:ext cx="33321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altLang="ru-RU" sz="1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Сагитова </a:t>
            </a:r>
            <a:r>
              <a:rPr lang="ru-RU" altLang="ru-RU" sz="16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Тагзима</a:t>
            </a:r>
            <a:r>
              <a:rPr lang="ru-RU" altLang="ru-RU" sz="1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Амировна</a:t>
            </a:r>
            <a:endParaRPr lang="ru-RU" altLang="ru-RU" sz="16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художественный руководитель</a:t>
            </a:r>
            <a:endParaRPr lang="ru-RU" altLang="ru-RU" sz="1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6573" y="6183203"/>
            <a:ext cx="2819398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78052" y="2890391"/>
            <a:ext cx="3037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6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Алтынбаев</a:t>
            </a:r>
            <a:r>
              <a:rPr lang="ru-RU" alt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Сагит</a:t>
            </a:r>
            <a:r>
              <a:rPr lang="ru-RU" altLang="ru-RU" sz="1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Гиззитдинович</a:t>
            </a:r>
            <a:r>
              <a:rPr lang="ru-RU" alt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культорганизатор</a:t>
            </a:r>
            <a:endParaRPr lang="ru-RU" altLang="ru-RU" sz="1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3496" y="6183452"/>
            <a:ext cx="36202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a-RU" altLang="ru-RU" sz="1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Хасанов Альфир Зуфарович </a:t>
            </a:r>
            <a:endParaRPr lang="ba-RU" altLang="ru-RU" sz="16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a-RU" alt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a-RU" altLang="ru-RU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аккомпаниатор</a:t>
            </a:r>
            <a:r>
              <a:rPr lang="ba-RU" alt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42729" y="6132502"/>
            <a:ext cx="3072409" cy="5892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12044" y="6143604"/>
            <a:ext cx="45691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a-RU" alt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Ишкуватова </a:t>
            </a:r>
            <a:r>
              <a:rPr lang="ba-RU" altLang="ru-RU" sz="1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Нажия </a:t>
            </a:r>
            <a:r>
              <a:rPr lang="ba-RU" alt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Фитратовна</a:t>
            </a:r>
          </a:p>
          <a:p>
            <a:pPr algn="ctr"/>
            <a:r>
              <a:rPr lang="ba-RU" altLang="ru-RU" sz="1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a-RU" altLang="ru-RU" sz="1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культорганизатор</a:t>
            </a:r>
            <a:endParaRPr lang="ru-RU" altLang="ru-RU" sz="1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287403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9524" r="10494" b="23148"/>
          <a:stretch/>
        </p:blipFill>
        <p:spPr>
          <a:xfrm>
            <a:off x="0" y="-29212"/>
            <a:ext cx="9144000" cy="68872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79" y="4044469"/>
            <a:ext cx="3107362" cy="23305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876" y="900227"/>
            <a:ext cx="3174931" cy="23811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41505" y="253896"/>
            <a:ext cx="2260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клуб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78607" y="3502331"/>
            <a:ext cx="3191959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a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игровая комната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4478" y="6459234"/>
            <a:ext cx="3438592" cy="3265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8436" y="6385627"/>
            <a:ext cx="3438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Музейно-выставочный зал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53832" y="6511339"/>
            <a:ext cx="3463904" cy="3000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80876" y="3295666"/>
            <a:ext cx="3178087" cy="3858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599562" y="6385627"/>
            <a:ext cx="2372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Танцевальный зал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1437" y="3281425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ойе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332" y="4044469"/>
            <a:ext cx="4638612" cy="23193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943" y="900227"/>
            <a:ext cx="1935940" cy="258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77800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9524" r="10494" b="23148"/>
          <a:stretch/>
        </p:blipFill>
        <p:spPr>
          <a:xfrm>
            <a:off x="0" y="-29212"/>
            <a:ext cx="9144000" cy="68872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85899" y="-41454"/>
            <a:ext cx="3775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праздники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57" y="3795767"/>
            <a:ext cx="3444854" cy="25297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31" y="715225"/>
            <a:ext cx="3454879" cy="25911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1002" y="715226"/>
            <a:ext cx="3462942" cy="25911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0730" y="3306384"/>
            <a:ext cx="345488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47523" y="3306384"/>
            <a:ext cx="2063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детства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01002" y="3306384"/>
            <a:ext cx="3471497" cy="3588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41900" y="3295876"/>
            <a:ext cx="327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a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«Ҡаралды ҡағыу йолаһы»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0732" y="6333256"/>
            <a:ext cx="3444854" cy="3400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73342" y="6310871"/>
            <a:ext cx="281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ba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«Йәш һандуғас»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1002" y="3795767"/>
            <a:ext cx="3471497" cy="25297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101002" y="6341068"/>
            <a:ext cx="3441939" cy="3322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a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«Ҡыҙҙар ҡайтты ауылға»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829379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9524" r="10494" b="23148"/>
          <a:stretch/>
        </p:blipFill>
        <p:spPr>
          <a:xfrm>
            <a:off x="0" y="-29212"/>
            <a:ext cx="9144000" cy="68872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08099" y="187146"/>
            <a:ext cx="3775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праздники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237" y="979302"/>
            <a:ext cx="3509274" cy="26319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679" y="979302"/>
            <a:ext cx="3606321" cy="26319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426" y="4156613"/>
            <a:ext cx="3562573" cy="23583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3236" y="3599260"/>
            <a:ext cx="3509275" cy="3453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23075" y="3575236"/>
            <a:ext cx="1976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a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цветов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29679" y="3611258"/>
            <a:ext cx="3606320" cy="3333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465571" y="3572350"/>
            <a:ext cx="2752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Поздравление юбиляров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86126" y="6533651"/>
            <a:ext cx="3562573" cy="330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a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среди округов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237" y="4214505"/>
            <a:ext cx="3509274" cy="231914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13237" y="6526719"/>
            <a:ext cx="3509274" cy="330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582073" y="6487587"/>
            <a:ext cx="168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 Маскарад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93324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9524" r="10494" b="23148"/>
          <a:stretch/>
        </p:blipFill>
        <p:spPr>
          <a:xfrm>
            <a:off x="0" y="-29212"/>
            <a:ext cx="9144000" cy="68872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9399" y="0"/>
            <a:ext cx="8293967" cy="145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одельная библиотека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аправление – изучение 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родословной «Хазина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b="1" dirty="0">
              <a:latin typeface="Optima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418" y="1202138"/>
            <a:ext cx="3155300" cy="23664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013" y="4146014"/>
            <a:ext cx="3080358" cy="23102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537" y="4146014"/>
            <a:ext cx="3155300" cy="23102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42" y="1260994"/>
            <a:ext cx="3076829" cy="230762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72542" y="3524040"/>
            <a:ext cx="3080358" cy="3119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00674" y="3495352"/>
            <a:ext cx="1817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Читальный зал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76419" y="3524040"/>
            <a:ext cx="3155300" cy="3119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121950" y="3466665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класс 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2542" y="6456282"/>
            <a:ext cx="3076829" cy="2921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128564" y="6371032"/>
            <a:ext cx="2968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«Пушкин у нас в гостях»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24537" y="6456282"/>
            <a:ext cx="3148829" cy="2747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772967" y="6379050"/>
            <a:ext cx="2362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уголок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9524" r="10494" b="23148"/>
          <a:stretch/>
        </p:blipFill>
        <p:spPr>
          <a:xfrm>
            <a:off x="0" y="-29212"/>
            <a:ext cx="9144000" cy="68872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1630" y="3784487"/>
            <a:ext cx="3357495" cy="23309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0791" y="5902041"/>
            <a:ext cx="833955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atin typeface="Optima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Optima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57195" y="4188933"/>
            <a:ext cx="34096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19125" y="7812855"/>
            <a:ext cx="2722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a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2Guls\Desktop\отчет РЦНТ 2019-1\отчет 19\отчет 2019 байназар\призентация2019\отчет 2020\стенд клуб\DSC_014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921" y="3784487"/>
            <a:ext cx="3394178" cy="233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921" y="865149"/>
            <a:ext cx="3394178" cy="22627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8674" y="49757"/>
            <a:ext cx="4123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коллективы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1631" y="865149"/>
            <a:ext cx="3386725" cy="225825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261630" y="6086643"/>
            <a:ext cx="3337517" cy="6850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Вокальный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ансамбль «</a:t>
            </a:r>
            <a:r>
              <a:rPr lang="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Йәнгүзәл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»</a:t>
            </a:r>
            <a:endParaRPr lang="ru-RU" altLang="en-US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34921" y="3123407"/>
            <a:ext cx="3394178" cy="6036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6010" y="308070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Образцовый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хореографический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ансамбль «Азамат»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61630" y="3123407"/>
            <a:ext cx="3386725" cy="6036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281609" y="2922713"/>
            <a:ext cx="34819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Женский вокальный ансамбль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«Мил</a:t>
            </a:r>
            <a:r>
              <a:rPr lang="ba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әш»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34921" y="6089986"/>
            <a:ext cx="3394178" cy="6850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a-RU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a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</a:t>
            </a:r>
            <a:r>
              <a:rPr lang="ba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фольклорный </a:t>
            </a:r>
          </a:p>
          <a:p>
            <a:pPr algn="ctr"/>
            <a:r>
              <a:rPr lang="ba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ансамбль «Ҡурыуҙы» </a:t>
            </a:r>
            <a:endParaRPr lang="ba-RU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a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9524" r="10494" b="23148"/>
          <a:stretch/>
        </p:blipFill>
        <p:spPr>
          <a:xfrm>
            <a:off x="0" y="-29212"/>
            <a:ext cx="9144000" cy="68872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49" r="16389" b="2964"/>
          <a:stretch/>
        </p:blipFill>
        <p:spPr>
          <a:xfrm rot="5400000">
            <a:off x="532009" y="1369815"/>
            <a:ext cx="3713303" cy="28975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61574" y="6277423"/>
            <a:ext cx="184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49259" y="6695571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2615" y="139700"/>
            <a:ext cx="6498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земляки-наша гордость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9891" y="4174574"/>
            <a:ext cx="300126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Суяргулов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Мулиян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Зияиитдинович</a:t>
            </a:r>
            <a:endParaRPr lang="ru-RU" sz="20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Народный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артист Башкирской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АССР, 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Заслуженный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артист Республики Башкирии (1972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артист Республики Башкортостан (1986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-5481131"/>
            <a:ext cx="8801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1" t="7963" r="1945" b="1852"/>
          <a:stretch/>
        </p:blipFill>
        <p:spPr>
          <a:xfrm rot="5400000">
            <a:off x="4762073" y="1523183"/>
            <a:ext cx="3713302" cy="2590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40774" y="4675236"/>
            <a:ext cx="2755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Ишбулатов Мунир Сибагатович (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1935-2010)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литературной премии имени Булата </a:t>
            </a:r>
            <a:r>
              <a:rPr lang="ru-RU" sz="14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Рафикова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Занимался литературной деятельностью начал в 60-е годы XX века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043981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1413</TotalTime>
  <Words>279</Words>
  <Application>Microsoft Office PowerPoint</Application>
  <PresentationFormat>Экран (4:3)</PresentationFormat>
  <Paragraphs>85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Флорид Имангулов</dc:creator>
  <cp:lastModifiedBy>User Windows</cp:lastModifiedBy>
  <cp:revision>123</cp:revision>
  <dcterms:created xsi:type="dcterms:W3CDTF">2018-03-20T06:04:00Z</dcterms:created>
  <dcterms:modified xsi:type="dcterms:W3CDTF">2021-10-14T07:09:26Z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1049-10.2.0.7617</vt:lpwstr>
  </property>
</Properties>
</file>